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709565" y="946655"/>
            <a:ext cx="37113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Sandwich ELISA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PlGF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101-M67)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1763687" y="5013176"/>
            <a:ext cx="59766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PlGF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Sandwich-ELISA using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the </a:t>
            </a:r>
            <a:r>
              <a:rPr lang="en-US" sz="12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Biotinylated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polyclonal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anti-human PlGF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antibody [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Cat#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102-PABi04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]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as detection antibody and recombinant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human PlGF-1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Cat#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300-015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]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as standard. The monoclonal mouse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anti-human PlGF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Cat</a:t>
            </a:r>
            <a:r>
              <a:rPr lang="en-US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#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101-M67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]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was used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as capture antibody.  </a:t>
            </a:r>
            <a:endParaRPr lang="de-DE"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886" y="1691349"/>
            <a:ext cx="4468691" cy="3023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15</cp:revision>
  <dcterms:created xsi:type="dcterms:W3CDTF">2014-04-11T11:40:46Z</dcterms:created>
  <dcterms:modified xsi:type="dcterms:W3CDTF">2015-03-13T12:56:51Z</dcterms:modified>
</cp:coreProperties>
</file>